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95" r:id="rId5"/>
    <p:sldId id="321" r:id="rId6"/>
    <p:sldId id="338" r:id="rId7"/>
    <p:sldId id="306" r:id="rId8"/>
    <p:sldId id="339" r:id="rId9"/>
    <p:sldId id="324" r:id="rId10"/>
    <p:sldId id="340" r:id="rId11"/>
    <p:sldId id="326" r:id="rId12"/>
    <p:sldId id="341" r:id="rId13"/>
    <p:sldId id="327" r:id="rId14"/>
    <p:sldId id="342" r:id="rId15"/>
    <p:sldId id="343" r:id="rId16"/>
    <p:sldId id="328" r:id="rId17"/>
    <p:sldId id="344" r:id="rId18"/>
    <p:sldId id="329" r:id="rId19"/>
    <p:sldId id="345" r:id="rId20"/>
    <p:sldId id="332" r:id="rId21"/>
    <p:sldId id="337" r:id="rId22"/>
    <p:sldId id="318" r:id="rId23"/>
    <p:sldId id="319" r:id="rId24"/>
    <p:sldId id="346" r:id="rId25"/>
    <p:sldId id="347" r:id="rId26"/>
    <p:sldId id="312" r:id="rId27"/>
    <p:sldId id="305" r:id="rId28"/>
    <p:sldId id="316" r:id="rId29"/>
    <p:sldId id="317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2413" autoAdjust="0"/>
  </p:normalViewPr>
  <p:slideViewPr>
    <p:cSldViewPr>
      <p:cViewPr varScale="1">
        <p:scale>
          <a:sx n="99" d="100"/>
          <a:sy n="99" d="100"/>
        </p:scale>
        <p:origin x="420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0252A2A5-0900-448C-9F21-A9DE8F8F4C5A}"/>
    <pc:docChg chg="undo redo custSel addSld delSld modSld sldOrd">
      <pc:chgData name="Sargsyan, Davit [JRDUS]" userId="3e31b559-84b2-4844-9a39-5ca6ce0fe171" providerId="ADAL" clId="{0252A2A5-0900-448C-9F21-A9DE8F8F4C5A}" dt="2024-12-25T18:38:51.155" v="459" actId="14100"/>
      <pc:docMkLst>
        <pc:docMk/>
      </pc:docMkLst>
      <pc:sldChg chg="addSp delSp modSp del mod">
        <pc:chgData name="Sargsyan, Davit [JRDUS]" userId="3e31b559-84b2-4844-9a39-5ca6ce0fe171" providerId="ADAL" clId="{0252A2A5-0900-448C-9F21-A9DE8F8F4C5A}" dt="2024-12-25T05:03:33.429" v="57" actId="47"/>
        <pc:sldMkLst>
          <pc:docMk/>
          <pc:sldMk cId="1605509815" sldId="313"/>
        </pc:sldMkLst>
        <pc:picChg chg="mod">
          <ac:chgData name="Sargsyan, Davit [JRDUS]" userId="3e31b559-84b2-4844-9a39-5ca6ce0fe171" providerId="ADAL" clId="{0252A2A5-0900-448C-9F21-A9DE8F8F4C5A}" dt="2024-12-24T22:34:56.626" v="51" actId="14826"/>
          <ac:picMkLst>
            <pc:docMk/>
            <pc:sldMk cId="1605509815" sldId="313"/>
            <ac:picMk id="2" creationId="{E6FBD988-861B-45BF-9325-8B92821AFE8F}"/>
          </ac:picMkLst>
        </pc:picChg>
        <pc:picChg chg="add del mod">
          <ac:chgData name="Sargsyan, Davit [JRDUS]" userId="3e31b559-84b2-4844-9a39-5ca6ce0fe171" providerId="ADAL" clId="{0252A2A5-0900-448C-9F21-A9DE8F8F4C5A}" dt="2024-12-25T05:03:26.978" v="56" actId="478"/>
          <ac:picMkLst>
            <pc:docMk/>
            <pc:sldMk cId="1605509815" sldId="313"/>
            <ac:picMk id="4" creationId="{6AD49757-3F6C-447E-802F-55F40B55C043}"/>
          </ac:picMkLst>
        </pc:picChg>
      </pc:sldChg>
      <pc:sldChg chg="modSp mod">
        <pc:chgData name="Sargsyan, Davit [JRDUS]" userId="3e31b559-84b2-4844-9a39-5ca6ce0fe171" providerId="ADAL" clId="{0252A2A5-0900-448C-9F21-A9DE8F8F4C5A}" dt="2024-12-25T18:32:08.882" v="447" actId="255"/>
        <pc:sldMkLst>
          <pc:docMk/>
          <pc:sldMk cId="1381885535" sldId="316"/>
        </pc:sldMkLst>
        <pc:graphicFrameChg chg="mod modGraphic">
          <ac:chgData name="Sargsyan, Davit [JRDUS]" userId="3e31b559-84b2-4844-9a39-5ca6ce0fe171" providerId="ADAL" clId="{0252A2A5-0900-448C-9F21-A9DE8F8F4C5A}" dt="2024-12-25T18:32:08.882" v="447" actId="255"/>
          <ac:graphicFrameMkLst>
            <pc:docMk/>
            <pc:sldMk cId="1381885535" sldId="316"/>
            <ac:graphicFrameMk id="2" creationId="{B1DE396C-E6D5-7347-0A2F-E9D12B7FDB69}"/>
          </ac:graphicFrameMkLst>
        </pc:graphicFrameChg>
      </pc:sldChg>
      <pc:sldChg chg="modSp mod">
        <pc:chgData name="Sargsyan, Davit [JRDUS]" userId="3e31b559-84b2-4844-9a39-5ca6ce0fe171" providerId="ADAL" clId="{0252A2A5-0900-448C-9F21-A9DE8F8F4C5A}" dt="2024-12-25T18:38:51.155" v="459" actId="14100"/>
        <pc:sldMkLst>
          <pc:docMk/>
          <pc:sldMk cId="3166538458" sldId="317"/>
        </pc:sldMkLst>
        <pc:graphicFrameChg chg="mod modGraphic">
          <ac:chgData name="Sargsyan, Davit [JRDUS]" userId="3e31b559-84b2-4844-9a39-5ca6ce0fe171" providerId="ADAL" clId="{0252A2A5-0900-448C-9F21-A9DE8F8F4C5A}" dt="2024-12-25T18:38:51.155" v="459" actId="14100"/>
          <ac:graphicFrameMkLst>
            <pc:docMk/>
            <pc:sldMk cId="3166538458" sldId="317"/>
            <ac:graphicFrameMk id="3" creationId="{A044D4D3-07CB-A2A6-7466-EA296FFC4EA6}"/>
          </ac:graphicFrameMkLst>
        </pc:graphicFrameChg>
      </pc:sldChg>
      <pc:sldChg chg="modSp mod">
        <pc:chgData name="Sargsyan, Davit [JRDUS]" userId="3e31b559-84b2-4844-9a39-5ca6ce0fe171" providerId="ADAL" clId="{0252A2A5-0900-448C-9F21-A9DE8F8F4C5A}" dt="2024-12-25T16:09:23.882" v="180" actId="20577"/>
        <pc:sldMkLst>
          <pc:docMk/>
          <pc:sldMk cId="3907427087" sldId="318"/>
        </pc:sldMkLst>
        <pc:spChg chg="mod">
          <ac:chgData name="Sargsyan, Davit [JRDUS]" userId="3e31b559-84b2-4844-9a39-5ca6ce0fe171" providerId="ADAL" clId="{0252A2A5-0900-448C-9F21-A9DE8F8F4C5A}" dt="2024-12-25T16:09:23.882" v="180" actId="20577"/>
          <ac:spMkLst>
            <pc:docMk/>
            <pc:sldMk cId="3907427087" sldId="318"/>
            <ac:spMk id="4" creationId="{314C8C31-C961-F9D6-BA6D-E1546A1955FF}"/>
          </ac:spMkLst>
        </pc:spChg>
      </pc:sldChg>
      <pc:sldChg chg="modSp mod">
        <pc:chgData name="Sargsyan, Davit [JRDUS]" userId="3e31b559-84b2-4844-9a39-5ca6ce0fe171" providerId="ADAL" clId="{0252A2A5-0900-448C-9F21-A9DE8F8F4C5A}" dt="2024-12-25T16:09:15.813" v="178" actId="20577"/>
        <pc:sldMkLst>
          <pc:docMk/>
          <pc:sldMk cId="4088103968" sldId="319"/>
        </pc:sldMkLst>
        <pc:spChg chg="mod">
          <ac:chgData name="Sargsyan, Davit [JRDUS]" userId="3e31b559-84b2-4844-9a39-5ca6ce0fe171" providerId="ADAL" clId="{0252A2A5-0900-448C-9F21-A9DE8F8F4C5A}" dt="2024-12-25T16:09:15.813" v="178" actId="20577"/>
          <ac:spMkLst>
            <pc:docMk/>
            <pc:sldMk cId="4088103968" sldId="319"/>
            <ac:spMk id="4" creationId="{43D62F24-DABB-4FE4-5B4F-1FBF2DA3E824}"/>
          </ac:spMkLst>
        </pc:spChg>
      </pc:sldChg>
      <pc:sldChg chg="addSp modSp mod">
        <pc:chgData name="Sargsyan, Davit [JRDUS]" userId="3e31b559-84b2-4844-9a39-5ca6ce0fe171" providerId="ADAL" clId="{0252A2A5-0900-448C-9F21-A9DE8F8F4C5A}" dt="2024-12-24T16:31:05.515" v="42" actId="14826"/>
        <pc:sldMkLst>
          <pc:docMk/>
          <pc:sldMk cId="2820105990" sldId="332"/>
        </pc:sldMkLst>
        <pc:spChg chg="add mod">
          <ac:chgData name="Sargsyan, Davit [JRDUS]" userId="3e31b559-84b2-4844-9a39-5ca6ce0fe171" providerId="ADAL" clId="{0252A2A5-0900-448C-9F21-A9DE8F8F4C5A}" dt="2024-12-24T16:17:17.006" v="18" actId="113"/>
          <ac:spMkLst>
            <pc:docMk/>
            <pc:sldMk cId="2820105990" sldId="332"/>
            <ac:spMk id="6" creationId="{31E54F12-C974-3E56-3DB5-2D87B76FD062}"/>
          </ac:spMkLst>
        </pc:spChg>
        <pc:spChg chg="add mod">
          <ac:chgData name="Sargsyan, Davit [JRDUS]" userId="3e31b559-84b2-4844-9a39-5ca6ce0fe171" providerId="ADAL" clId="{0252A2A5-0900-448C-9F21-A9DE8F8F4C5A}" dt="2024-12-24T16:17:43.075" v="24" actId="20577"/>
          <ac:spMkLst>
            <pc:docMk/>
            <pc:sldMk cId="2820105990" sldId="332"/>
            <ac:spMk id="7" creationId="{D3BF78FE-CE4C-6FE5-DF7C-4881AC20831B}"/>
          </ac:spMkLst>
        </pc:spChg>
        <pc:picChg chg="mod">
          <ac:chgData name="Sargsyan, Davit [JRDUS]" userId="3e31b559-84b2-4844-9a39-5ca6ce0fe171" providerId="ADAL" clId="{0252A2A5-0900-448C-9F21-A9DE8F8F4C5A}" dt="2024-12-24T16:31:05.515" v="42" actId="14826"/>
          <ac:picMkLst>
            <pc:docMk/>
            <pc:sldMk cId="2820105990" sldId="332"/>
            <ac:picMk id="3" creationId="{289F08C0-C599-359F-27F0-A0358A12328B}"/>
          </ac:picMkLst>
        </pc:picChg>
        <pc:picChg chg="add mod">
          <ac:chgData name="Sargsyan, Davit [JRDUS]" userId="3e31b559-84b2-4844-9a39-5ca6ce0fe171" providerId="ADAL" clId="{0252A2A5-0900-448C-9F21-A9DE8F8F4C5A}" dt="2024-12-24T16:22:24.236" v="26" actId="14826"/>
          <ac:picMkLst>
            <pc:docMk/>
            <pc:sldMk cId="2820105990" sldId="332"/>
            <ac:picMk id="5" creationId="{5E95775C-F67A-1FBB-2C22-167161CC333D}"/>
          </ac:picMkLst>
        </pc:picChg>
      </pc:sldChg>
      <pc:sldChg chg="modSp add ord">
        <pc:chgData name="Sargsyan, Davit [JRDUS]" userId="3e31b559-84b2-4844-9a39-5ca6ce0fe171" providerId="ADAL" clId="{0252A2A5-0900-448C-9F21-A9DE8F8F4C5A}" dt="2024-12-24T16:30:52.650" v="41" actId="14826"/>
        <pc:sldMkLst>
          <pc:docMk/>
          <pc:sldMk cId="65201170" sldId="345"/>
        </pc:sldMkLst>
        <pc:picChg chg="mod">
          <ac:chgData name="Sargsyan, Davit [JRDUS]" userId="3e31b559-84b2-4844-9a39-5ca6ce0fe171" providerId="ADAL" clId="{0252A2A5-0900-448C-9F21-A9DE8F8F4C5A}" dt="2024-12-24T16:30:52.650" v="41" actId="14826"/>
          <ac:picMkLst>
            <pc:docMk/>
            <pc:sldMk cId="65201170" sldId="345"/>
            <ac:picMk id="3" creationId="{289F08C0-C599-359F-27F0-A0358A12328B}"/>
          </ac:picMkLst>
        </pc:picChg>
      </pc:sldChg>
      <pc:sldChg chg="addSp delSp modSp add mod ord">
        <pc:chgData name="Sargsyan, Davit [JRDUS]" userId="3e31b559-84b2-4844-9a39-5ca6ce0fe171" providerId="ADAL" clId="{0252A2A5-0900-448C-9F21-A9DE8F8F4C5A}" dt="2024-12-25T18:19:04.382" v="403" actId="14826"/>
        <pc:sldMkLst>
          <pc:docMk/>
          <pc:sldMk cId="142197258" sldId="346"/>
        </pc:sldMkLst>
        <pc:spChg chg="mod">
          <ac:chgData name="Sargsyan, Davit [JRDUS]" userId="3e31b559-84b2-4844-9a39-5ca6ce0fe171" providerId="ADAL" clId="{0252A2A5-0900-448C-9F21-A9DE8F8F4C5A}" dt="2024-12-25T15:59:59.743" v="139" actId="1076"/>
          <ac:spMkLst>
            <pc:docMk/>
            <pc:sldMk cId="142197258" sldId="346"/>
            <ac:spMk id="5" creationId="{4E618D8A-1EA9-4558-9CAA-8CB04D2E6620}"/>
          </ac:spMkLst>
        </pc:spChg>
        <pc:spChg chg="mod">
          <ac:chgData name="Sargsyan, Davit [JRDUS]" userId="3e31b559-84b2-4844-9a39-5ca6ce0fe171" providerId="ADAL" clId="{0252A2A5-0900-448C-9F21-A9DE8F8F4C5A}" dt="2024-12-25T16:01:02.215" v="143" actId="1076"/>
          <ac:spMkLst>
            <pc:docMk/>
            <pc:sldMk cId="142197258" sldId="346"/>
            <ac:spMk id="6" creationId="{2F1F1E69-2841-41E1-97A0-2D57DF597A9D}"/>
          </ac:spMkLst>
        </pc:spChg>
        <pc:spChg chg="mod">
          <ac:chgData name="Sargsyan, Davit [JRDUS]" userId="3e31b559-84b2-4844-9a39-5ca6ce0fe171" providerId="ADAL" clId="{0252A2A5-0900-448C-9F21-A9DE8F8F4C5A}" dt="2024-12-25T16:09:37.700" v="184" actId="20577"/>
          <ac:spMkLst>
            <pc:docMk/>
            <pc:sldMk cId="142197258" sldId="346"/>
            <ac:spMk id="7" creationId="{948E92C5-B2D7-214F-5044-3DEA72ED3114}"/>
          </ac:spMkLst>
        </pc:spChg>
        <pc:spChg chg="add mod">
          <ac:chgData name="Sargsyan, Davit [JRDUS]" userId="3e31b559-84b2-4844-9a39-5ca6ce0fe171" providerId="ADAL" clId="{0252A2A5-0900-448C-9F21-A9DE8F8F4C5A}" dt="2024-12-25T16:01:17.078" v="144" actId="1076"/>
          <ac:spMkLst>
            <pc:docMk/>
            <pc:sldMk cId="142197258" sldId="346"/>
            <ac:spMk id="9" creationId="{CE5DA24B-1B06-9E4C-6D71-105E91C61795}"/>
          </ac:spMkLst>
        </pc:spChg>
        <pc:picChg chg="mod ord">
          <ac:chgData name="Sargsyan, Davit [JRDUS]" userId="3e31b559-84b2-4844-9a39-5ca6ce0fe171" providerId="ADAL" clId="{0252A2A5-0900-448C-9F21-A9DE8F8F4C5A}" dt="2024-12-25T18:15:10.417" v="401" actId="14100"/>
          <ac:picMkLst>
            <pc:docMk/>
            <pc:sldMk cId="142197258" sldId="346"/>
            <ac:picMk id="2" creationId="{E6FBD988-861B-45BF-9325-8B92821AFE8F}"/>
          </ac:picMkLst>
        </pc:picChg>
        <pc:picChg chg="del mod">
          <ac:chgData name="Sargsyan, Davit [JRDUS]" userId="3e31b559-84b2-4844-9a39-5ca6ce0fe171" providerId="ADAL" clId="{0252A2A5-0900-448C-9F21-A9DE8F8F4C5A}" dt="2024-12-25T15:29:30.379" v="80" actId="478"/>
          <ac:picMkLst>
            <pc:docMk/>
            <pc:sldMk cId="142197258" sldId="346"/>
            <ac:picMk id="4" creationId="{6AD49757-3F6C-447E-802F-55F40B55C043}"/>
          </ac:picMkLst>
        </pc:picChg>
        <pc:picChg chg="add del mod ord">
          <ac:chgData name="Sargsyan, Davit [JRDUS]" userId="3e31b559-84b2-4844-9a39-5ca6ce0fe171" providerId="ADAL" clId="{0252A2A5-0900-448C-9F21-A9DE8F8F4C5A}" dt="2024-12-25T15:42:38.860" v="110" actId="478"/>
          <ac:picMkLst>
            <pc:docMk/>
            <pc:sldMk cId="142197258" sldId="346"/>
            <ac:picMk id="8" creationId="{4CD49E36-ADB3-0FEA-A3C5-F93F6657A117}"/>
          </ac:picMkLst>
        </pc:picChg>
        <pc:picChg chg="add mod ord">
          <ac:chgData name="Sargsyan, Davit [JRDUS]" userId="3e31b559-84b2-4844-9a39-5ca6ce0fe171" providerId="ADAL" clId="{0252A2A5-0900-448C-9F21-A9DE8F8F4C5A}" dt="2024-12-25T18:17:29.762" v="402" actId="14826"/>
          <ac:picMkLst>
            <pc:docMk/>
            <pc:sldMk cId="142197258" sldId="346"/>
            <ac:picMk id="11" creationId="{1A13F1BF-7F97-EB63-E9AE-32579F067A8C}"/>
          </ac:picMkLst>
        </pc:picChg>
        <pc:picChg chg="add mod ord">
          <ac:chgData name="Sargsyan, Davit [JRDUS]" userId="3e31b559-84b2-4844-9a39-5ca6ce0fe171" providerId="ADAL" clId="{0252A2A5-0900-448C-9F21-A9DE8F8F4C5A}" dt="2024-12-25T18:19:04.382" v="403" actId="14826"/>
          <ac:picMkLst>
            <pc:docMk/>
            <pc:sldMk cId="142197258" sldId="346"/>
            <ac:picMk id="13" creationId="{EBAAB178-104F-80AA-BE69-5E6F0886F594}"/>
          </ac:picMkLst>
        </pc:picChg>
      </pc:sldChg>
      <pc:sldChg chg="addSp delSp modSp add mod">
        <pc:chgData name="Sargsyan, Davit [JRDUS]" userId="3e31b559-84b2-4844-9a39-5ca6ce0fe171" providerId="ADAL" clId="{0252A2A5-0900-448C-9F21-A9DE8F8F4C5A}" dt="2024-12-25T18:20:53.678" v="405" actId="14826"/>
        <pc:sldMkLst>
          <pc:docMk/>
          <pc:sldMk cId="2789931025" sldId="347"/>
        </pc:sldMkLst>
        <pc:spChg chg="del">
          <ac:chgData name="Sargsyan, Davit [JRDUS]" userId="3e31b559-84b2-4844-9a39-5ca6ce0fe171" providerId="ADAL" clId="{0252A2A5-0900-448C-9F21-A9DE8F8F4C5A}" dt="2024-12-25T17:39:56.155" v="191" actId="478"/>
          <ac:spMkLst>
            <pc:docMk/>
            <pc:sldMk cId="2789931025" sldId="347"/>
            <ac:spMk id="5" creationId="{4E618D8A-1EA9-4558-9CAA-8CB04D2E6620}"/>
          </ac:spMkLst>
        </pc:spChg>
        <pc:spChg chg="del">
          <ac:chgData name="Sargsyan, Davit [JRDUS]" userId="3e31b559-84b2-4844-9a39-5ca6ce0fe171" providerId="ADAL" clId="{0252A2A5-0900-448C-9F21-A9DE8F8F4C5A}" dt="2024-12-25T17:39:56.155" v="191" actId="478"/>
          <ac:spMkLst>
            <pc:docMk/>
            <pc:sldMk cId="2789931025" sldId="347"/>
            <ac:spMk id="6" creationId="{2F1F1E69-2841-41E1-97A0-2D57DF597A9D}"/>
          </ac:spMkLst>
        </pc:spChg>
        <pc:spChg chg="mod">
          <ac:chgData name="Sargsyan, Davit [JRDUS]" userId="3e31b559-84b2-4844-9a39-5ca6ce0fe171" providerId="ADAL" clId="{0252A2A5-0900-448C-9F21-A9DE8F8F4C5A}" dt="2024-12-25T17:54:50.278" v="386" actId="20577"/>
          <ac:spMkLst>
            <pc:docMk/>
            <pc:sldMk cId="2789931025" sldId="347"/>
            <ac:spMk id="7" creationId="{948E92C5-B2D7-214F-5044-3DEA72ED3114}"/>
          </ac:spMkLst>
        </pc:spChg>
        <pc:spChg chg="del">
          <ac:chgData name="Sargsyan, Davit [JRDUS]" userId="3e31b559-84b2-4844-9a39-5ca6ce0fe171" providerId="ADAL" clId="{0252A2A5-0900-448C-9F21-A9DE8F8F4C5A}" dt="2024-12-25T17:39:56.155" v="191" actId="478"/>
          <ac:spMkLst>
            <pc:docMk/>
            <pc:sldMk cId="2789931025" sldId="347"/>
            <ac:spMk id="9" creationId="{CE5DA24B-1B06-9E4C-6D71-105E91C61795}"/>
          </ac:spMkLst>
        </pc:spChg>
        <pc:spChg chg="add mod">
          <ac:chgData name="Sargsyan, Davit [JRDUS]" userId="3e31b559-84b2-4844-9a39-5ca6ce0fe171" providerId="ADAL" clId="{0252A2A5-0900-448C-9F21-A9DE8F8F4C5A}" dt="2024-12-25T17:56:23.238" v="397" actId="1076"/>
          <ac:spMkLst>
            <pc:docMk/>
            <pc:sldMk cId="2789931025" sldId="347"/>
            <ac:spMk id="12" creationId="{E3794EC5-704C-A8DE-1C8D-1303575FE7D4}"/>
          </ac:spMkLst>
        </pc:spChg>
        <pc:spChg chg="add mod">
          <ac:chgData name="Sargsyan, Davit [JRDUS]" userId="3e31b559-84b2-4844-9a39-5ca6ce0fe171" providerId="ADAL" clId="{0252A2A5-0900-448C-9F21-A9DE8F8F4C5A}" dt="2024-12-25T17:56:14.527" v="396" actId="1076"/>
          <ac:spMkLst>
            <pc:docMk/>
            <pc:sldMk cId="2789931025" sldId="347"/>
            <ac:spMk id="14" creationId="{51DB8580-0FE6-5F8C-AE37-3601569C70FE}"/>
          </ac:spMkLst>
        </pc:spChg>
        <pc:picChg chg="del">
          <ac:chgData name="Sargsyan, Davit [JRDUS]" userId="3e31b559-84b2-4844-9a39-5ca6ce0fe171" providerId="ADAL" clId="{0252A2A5-0900-448C-9F21-A9DE8F8F4C5A}" dt="2024-12-25T17:39:50.754" v="188" actId="478"/>
          <ac:picMkLst>
            <pc:docMk/>
            <pc:sldMk cId="2789931025" sldId="347"/>
            <ac:picMk id="2" creationId="{E6FBD988-861B-45BF-9325-8B92821AFE8F}"/>
          </ac:picMkLst>
        </pc:picChg>
        <pc:picChg chg="add mod">
          <ac:chgData name="Sargsyan, Davit [JRDUS]" userId="3e31b559-84b2-4844-9a39-5ca6ce0fe171" providerId="ADAL" clId="{0252A2A5-0900-448C-9F21-A9DE8F8F4C5A}" dt="2024-12-25T18:20:08.086" v="404" actId="14826"/>
          <ac:picMkLst>
            <pc:docMk/>
            <pc:sldMk cId="2789931025" sldId="347"/>
            <ac:picMk id="4" creationId="{5F596ACA-783F-928B-47A1-B21AFC00E970}"/>
          </ac:picMkLst>
        </pc:picChg>
        <pc:picChg chg="add mod">
          <ac:chgData name="Sargsyan, Davit [JRDUS]" userId="3e31b559-84b2-4844-9a39-5ca6ce0fe171" providerId="ADAL" clId="{0252A2A5-0900-448C-9F21-A9DE8F8F4C5A}" dt="2024-12-25T18:20:53.678" v="405" actId="14826"/>
          <ac:picMkLst>
            <pc:docMk/>
            <pc:sldMk cId="2789931025" sldId="347"/>
            <ac:picMk id="10" creationId="{808D5674-59CA-9014-BDE7-FB2A1DAE8C62}"/>
          </ac:picMkLst>
        </pc:picChg>
        <pc:picChg chg="del">
          <ac:chgData name="Sargsyan, Davit [JRDUS]" userId="3e31b559-84b2-4844-9a39-5ca6ce0fe171" providerId="ADAL" clId="{0252A2A5-0900-448C-9F21-A9DE8F8F4C5A}" dt="2024-12-25T17:39:51.369" v="189" actId="478"/>
          <ac:picMkLst>
            <pc:docMk/>
            <pc:sldMk cId="2789931025" sldId="347"/>
            <ac:picMk id="11" creationId="{1A13F1BF-7F97-EB63-E9AE-32579F067A8C}"/>
          </ac:picMkLst>
        </pc:picChg>
        <pc:picChg chg="del">
          <ac:chgData name="Sargsyan, Davit [JRDUS]" userId="3e31b559-84b2-4844-9a39-5ca6ce0fe171" providerId="ADAL" clId="{0252A2A5-0900-448C-9F21-A9DE8F8F4C5A}" dt="2024-12-25T17:39:51.993" v="190" actId="478"/>
          <ac:picMkLst>
            <pc:docMk/>
            <pc:sldMk cId="2789931025" sldId="347"/>
            <ac:picMk id="13" creationId="{EBAAB178-104F-80AA-BE69-5E6F0886F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4D7D-CB92-47C0-B58D-CED08FE47E0E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96DAB-D648-4B09-8068-37D840F3E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1 (Exp01) = Nov18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2 (Exp02) = May19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3 (Exp03) =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08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6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5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3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0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5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42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4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73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9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5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4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26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2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6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45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1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4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8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135-01CE-4CE4-9278-98ED54193CF8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E612EC-8144-4F73-B6DA-EA3781764D09}"/>
              </a:ext>
            </a:extLst>
          </p:cNvPr>
          <p:cNvSpPr txBox="1"/>
          <p:nvPr/>
        </p:nvSpPr>
        <p:spPr>
          <a:xfrm>
            <a:off x="6366983" y="1447800"/>
            <a:ext cx="417701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: Groups 1, 3, 5, 6, 9 and 10 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DCCC31B8-DFB1-43B2-9EE2-49D9D2732F66}"/>
              </a:ext>
            </a:extLst>
          </p:cNvPr>
          <p:cNvSpPr/>
          <p:nvPr/>
        </p:nvSpPr>
        <p:spPr>
          <a:xfrm rot="16200000">
            <a:off x="8125969" y="-1275394"/>
            <a:ext cx="517242" cy="68605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B846B6-100C-4330-B991-5730350A2BCC}"/>
              </a:ext>
            </a:extLst>
          </p:cNvPr>
          <p:cNvGrpSpPr/>
          <p:nvPr/>
        </p:nvGrpSpPr>
        <p:grpSpPr>
          <a:xfrm>
            <a:off x="4261694" y="3766591"/>
            <a:ext cx="7655021" cy="710592"/>
            <a:chOff x="2341692" y="3971289"/>
            <a:chExt cx="6168054" cy="6871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EC3EB-3728-4AEA-9DAB-3F454CCFC8D6}"/>
                </a:ext>
              </a:extLst>
            </p:cNvPr>
            <p:cNvGrpSpPr/>
            <p:nvPr/>
          </p:nvGrpSpPr>
          <p:grpSpPr>
            <a:xfrm>
              <a:off x="2871401" y="3982714"/>
              <a:ext cx="5510599" cy="282911"/>
              <a:chOff x="2871401" y="3940268"/>
              <a:chExt cx="5510599" cy="28291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7E8069FA-2A33-4C0F-8542-7635E007A7A5}"/>
                  </a:ext>
                </a:extLst>
              </p:cNvPr>
              <p:cNvSpPr/>
              <p:nvPr/>
            </p:nvSpPr>
            <p:spPr>
              <a:xfrm>
                <a:off x="2871401" y="3940268"/>
                <a:ext cx="838201" cy="28291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41C90006-627B-47B7-9719-AFD9FD1309A6}"/>
                  </a:ext>
                </a:extLst>
              </p:cNvPr>
              <p:cNvSpPr/>
              <p:nvPr/>
            </p:nvSpPr>
            <p:spPr>
              <a:xfrm>
                <a:off x="3694913" y="3943943"/>
                <a:ext cx="4687087" cy="277001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293A8A-77D7-4418-9594-D0DB76740035}"/>
                </a:ext>
              </a:extLst>
            </p:cNvPr>
            <p:cNvSpPr txBox="1"/>
            <p:nvPr/>
          </p:nvSpPr>
          <p:spPr>
            <a:xfrm>
              <a:off x="2341692" y="4301284"/>
              <a:ext cx="6168054" cy="35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Week               0           1          2                   4          5         6                    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E2EBB0-FC61-4C76-AFF1-59FFE6422F4D}"/>
                </a:ext>
              </a:extLst>
            </p:cNvPr>
            <p:cNvSpPr txBox="1"/>
            <p:nvPr/>
          </p:nvSpPr>
          <p:spPr>
            <a:xfrm>
              <a:off x="8254254" y="3971289"/>
              <a:ext cx="255492" cy="341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CDD03F1-876A-4A34-9BB0-3BC90DBB374F}"/>
              </a:ext>
            </a:extLst>
          </p:cNvPr>
          <p:cNvSpPr txBox="1"/>
          <p:nvPr/>
        </p:nvSpPr>
        <p:spPr>
          <a:xfrm>
            <a:off x="6501439" y="2540519"/>
            <a:ext cx="5146956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+ 0.05% PEITC Groups 2, 4,8 and 12</a:t>
            </a: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Cranberry: Groups 7 and 11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F2D4942-3F9E-46F4-97D5-B3A2AD5AD21A}"/>
              </a:ext>
            </a:extLst>
          </p:cNvPr>
          <p:cNvSpPr/>
          <p:nvPr/>
        </p:nvSpPr>
        <p:spPr>
          <a:xfrm rot="16200000">
            <a:off x="8625723" y="586213"/>
            <a:ext cx="517241" cy="58173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F21AE-6306-4CE4-AE78-F8D279AC45BB}"/>
              </a:ext>
            </a:extLst>
          </p:cNvPr>
          <p:cNvSpPr txBox="1"/>
          <p:nvPr/>
        </p:nvSpPr>
        <p:spPr>
          <a:xfrm>
            <a:off x="6639905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0" name="Down Arrow 12">
            <a:extLst>
              <a:ext uri="{FF2B5EF4-FFF2-40B4-BE49-F238E27FC236}">
                <a16:creationId xmlns:a16="http://schemas.microsoft.com/office/drawing/2014/main" id="{4A8AD314-084C-42D5-BD2C-B26E6F0C4050}"/>
              </a:ext>
            </a:extLst>
          </p:cNvPr>
          <p:cNvSpPr/>
          <p:nvPr/>
        </p:nvSpPr>
        <p:spPr>
          <a:xfrm rot="10800000">
            <a:off x="5284358" y="4196461"/>
            <a:ext cx="285855" cy="4014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23F02-690A-4EFC-BF13-E219A3642629}"/>
              </a:ext>
            </a:extLst>
          </p:cNvPr>
          <p:cNvSpPr txBox="1"/>
          <p:nvPr/>
        </p:nvSpPr>
        <p:spPr>
          <a:xfrm>
            <a:off x="4261695" y="4583056"/>
            <a:ext cx="236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Gut microbiota equalization period (2 weeks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5D3E0EC-6223-4AE9-963E-4705016C2526}"/>
              </a:ext>
            </a:extLst>
          </p:cNvPr>
          <p:cNvSpPr/>
          <p:nvPr/>
        </p:nvSpPr>
        <p:spPr>
          <a:xfrm rot="16200000">
            <a:off x="5189515" y="2991692"/>
            <a:ext cx="517250" cy="10064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13D14-ED52-44DB-A12B-52CEEB8777DD}"/>
              </a:ext>
            </a:extLst>
          </p:cNvPr>
          <p:cNvSpPr txBox="1"/>
          <p:nvPr/>
        </p:nvSpPr>
        <p:spPr>
          <a:xfrm>
            <a:off x="4515486" y="2413484"/>
            <a:ext cx="1831595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AIN93M:  Groups 2, 4,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8, 11 and 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33A79-9CE3-4EA3-B2DE-EF726E1209AB}"/>
              </a:ext>
            </a:extLst>
          </p:cNvPr>
          <p:cNvSpPr txBox="1"/>
          <p:nvPr/>
        </p:nvSpPr>
        <p:spPr>
          <a:xfrm>
            <a:off x="344842" y="1289953"/>
            <a:ext cx="3962837" cy="4278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Group1: Nrf2-/-, AIN93M (N=9)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Group2: Nrf2-/-, PEITC (N=9)</a:t>
            </a:r>
          </a:p>
          <a:p>
            <a:endParaRPr 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Group3: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Group4: WT, PEITC (N=5)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3: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Group5: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Group6: WT,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Group7: WT,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Group8: WT, PEITC,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Group9: Nrf2-/-,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Group10: Nrf2-/-,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Group11: Nrf2-/-,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Group12: Nrf2-/-, PEITC, DSS (N=5)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154AF-DF5B-490F-9337-6C29E90ED384}"/>
              </a:ext>
            </a:extLst>
          </p:cNvPr>
          <p:cNvSpPr txBox="1"/>
          <p:nvPr/>
        </p:nvSpPr>
        <p:spPr>
          <a:xfrm>
            <a:off x="5803759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12E8B-35FB-4D94-9226-D0721BF6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3" y="3726899"/>
            <a:ext cx="377985" cy="432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4AC7A4-7ABA-4172-AC54-654AEEF93C14}"/>
              </a:ext>
            </a:extLst>
          </p:cNvPr>
          <p:cNvSpPr txBox="1"/>
          <p:nvPr/>
        </p:nvSpPr>
        <p:spPr>
          <a:xfrm>
            <a:off x="8760913" y="373285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A751C-A0D1-40FC-9D55-628D511CCC81}"/>
              </a:ext>
            </a:extLst>
          </p:cNvPr>
          <p:cNvSpPr txBox="1"/>
          <p:nvPr/>
        </p:nvSpPr>
        <p:spPr>
          <a:xfrm>
            <a:off x="10214159" y="3766940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4651A-CE51-214E-C264-5A69203472A9}"/>
              </a:ext>
            </a:extLst>
          </p:cNvPr>
          <p:cNvSpPr txBox="1"/>
          <p:nvPr/>
        </p:nvSpPr>
        <p:spPr>
          <a:xfrm>
            <a:off x="9527039" y="3753531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71155-F1C2-C710-E294-E780825D36A2}"/>
              </a:ext>
            </a:extLst>
          </p:cNvPr>
          <p:cNvSpPr txBox="1"/>
          <p:nvPr/>
        </p:nvSpPr>
        <p:spPr>
          <a:xfrm>
            <a:off x="351275" y="5830359"/>
            <a:ext cx="11325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</a:p>
        </p:txBody>
      </p:sp>
    </p:spTree>
    <p:extLst>
      <p:ext uri="{BB962C8B-B14F-4D97-AF65-F5344CB8AC3E}">
        <p14:creationId xmlns:p14="http://schemas.microsoft.com/office/powerpoint/2010/main" val="34085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03A9C-B49C-00AB-7712-201493B44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6812" y="228600"/>
            <a:ext cx="6618514" cy="579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8E454-BE5C-26BC-39ED-722347B451AB}"/>
              </a:ext>
            </a:extLst>
          </p:cNvPr>
          <p:cNvSpPr txBox="1"/>
          <p:nvPr/>
        </p:nvSpPr>
        <p:spPr>
          <a:xfrm>
            <a:off x="531812" y="62600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3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03A9C-B49C-00AB-7712-201493B44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6812" y="228600"/>
            <a:ext cx="6618513" cy="5791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8E454-BE5C-26BC-39ED-722347B451AB}"/>
              </a:ext>
            </a:extLst>
          </p:cNvPr>
          <p:cNvSpPr txBox="1"/>
          <p:nvPr/>
        </p:nvSpPr>
        <p:spPr>
          <a:xfrm>
            <a:off x="531812" y="62600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5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16356-C097-B6A2-C125-B91277E2B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624" y="228600"/>
            <a:ext cx="5667375" cy="566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988B2-56CD-B691-479E-A992AB146BFD}"/>
              </a:ext>
            </a:extLst>
          </p:cNvPr>
          <p:cNvSpPr txBox="1"/>
          <p:nvPr/>
        </p:nvSpPr>
        <p:spPr>
          <a:xfrm>
            <a:off x="511831" y="6019800"/>
            <a:ext cx="838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Phylum in Exp03 only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D4AD9-A60D-0067-9747-164CB6ED7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9199" y="228600"/>
            <a:ext cx="6600825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1C480-3A1A-3206-BE7C-4CBD566119D9}"/>
              </a:ext>
            </a:extLst>
          </p:cNvPr>
          <p:cNvSpPr txBox="1"/>
          <p:nvPr/>
        </p:nvSpPr>
        <p:spPr>
          <a:xfrm>
            <a:off x="531812" y="61722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bacterial classes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9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D4AD9-A60D-0067-9747-164CB6ED7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9199" y="228600"/>
            <a:ext cx="6600825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1C480-3A1A-3206-BE7C-4CBD566119D9}"/>
              </a:ext>
            </a:extLst>
          </p:cNvPr>
          <p:cNvSpPr txBox="1"/>
          <p:nvPr/>
        </p:nvSpPr>
        <p:spPr>
          <a:xfrm>
            <a:off x="531812" y="61722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bacterial classes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8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8894-507C-6798-E23F-812A7CB5B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1149" y="228600"/>
            <a:ext cx="5800725" cy="580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A2ED8-FE74-DE87-1F58-8027A99A0F00}"/>
              </a:ext>
            </a:extLst>
          </p:cNvPr>
          <p:cNvSpPr txBox="1"/>
          <p:nvPr/>
        </p:nvSpPr>
        <p:spPr>
          <a:xfrm>
            <a:off x="531812" y="6172200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7: biplot of logit relative abundance of bacterial classes in Exp03 only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F08C0-C599-359F-27F0-A0358A12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7612" y="868680"/>
            <a:ext cx="6995160" cy="466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B870A-F0A7-879B-DD15-28B044203329}"/>
              </a:ext>
            </a:extLst>
          </p:cNvPr>
          <p:cNvSpPr txBox="1"/>
          <p:nvPr/>
        </p:nvSpPr>
        <p:spPr>
          <a:xfrm>
            <a:off x="303212" y="59436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 in Exp03. The bars represent standard errors of log2(F/B) ratios.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E95775C-F67A-1FBB-2C22-167161CC3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868680"/>
            <a:ext cx="38862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54F12-C974-3E56-3DB5-2D87B76FD062}"/>
              </a:ext>
            </a:extLst>
          </p:cNvPr>
          <p:cNvSpPr txBox="1"/>
          <p:nvPr/>
        </p:nvSpPr>
        <p:spPr>
          <a:xfrm>
            <a:off x="303212" y="6858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F78FE-CE4C-6FE5-DF7C-4881AC20831B}"/>
              </a:ext>
            </a:extLst>
          </p:cNvPr>
          <p:cNvSpPr txBox="1"/>
          <p:nvPr/>
        </p:nvSpPr>
        <p:spPr>
          <a:xfrm>
            <a:off x="5027612" y="6858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520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F08C0-C599-359F-27F0-A0358A12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7612" y="868680"/>
            <a:ext cx="6995160" cy="4663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B870A-F0A7-879B-DD15-28B044203329}"/>
              </a:ext>
            </a:extLst>
          </p:cNvPr>
          <p:cNvSpPr txBox="1"/>
          <p:nvPr/>
        </p:nvSpPr>
        <p:spPr>
          <a:xfrm>
            <a:off x="303212" y="59436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 in Exp03. The bars represent standard errors of log2(F/B) ratios.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5775C-F67A-1FBB-2C22-167161CC3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868680"/>
            <a:ext cx="38862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54F12-C974-3E56-3DB5-2D87B76FD062}"/>
              </a:ext>
            </a:extLst>
          </p:cNvPr>
          <p:cNvSpPr txBox="1"/>
          <p:nvPr/>
        </p:nvSpPr>
        <p:spPr>
          <a:xfrm>
            <a:off x="303212" y="6858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F78FE-CE4C-6FE5-DF7C-4881AC20831B}"/>
              </a:ext>
            </a:extLst>
          </p:cNvPr>
          <p:cNvSpPr txBox="1"/>
          <p:nvPr/>
        </p:nvSpPr>
        <p:spPr>
          <a:xfrm>
            <a:off x="5027612" y="6858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2010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ACD3CBED-7827-E3A9-F0AA-7BD41B68F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52400"/>
            <a:ext cx="8991600" cy="592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E9BA0-E990-9D53-A9FA-EF75628726F2}"/>
              </a:ext>
            </a:extLst>
          </p:cNvPr>
          <p:cNvSpPr txBox="1"/>
          <p:nvPr/>
        </p:nvSpPr>
        <p:spPr>
          <a:xfrm>
            <a:off x="1293812" y="6287415"/>
            <a:ext cx="990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sz="1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Linear discriminant analysis Effect Size (</a:t>
            </a:r>
            <a:r>
              <a:rPr lang="en-US" sz="1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LEfSe</a:t>
            </a:r>
            <a:r>
              <a:rPr lang="en-US" sz="1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analysis of aging and PEITC dietary additives effect.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1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69AB0-77C5-407E-BA8D-99ACCD9AAF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33400"/>
            <a:ext cx="99822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C8C31-C961-F9D6-BA6D-E1546A1955FF}"/>
              </a:ext>
            </a:extLst>
          </p:cNvPr>
          <p:cNvSpPr txBox="1"/>
          <p:nvPr/>
        </p:nvSpPr>
        <p:spPr>
          <a:xfrm>
            <a:off x="303212" y="4572000"/>
            <a:ext cx="1158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Effects of DSS, PEITC and cranberry cotreatments on fecal metabolome of WT mice. Fecal samples collected at week 2 and 6 of 4 treatments, including control (CTL), DSS, DSS+PEITC (DSS+PIC), and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DSS+cranberry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(DSS+CRA), were analyzed by 4 LC-MS methods (143). The concentrations of amino acids, bile acids, and SCFA were quantified. (A) A heatmap on the distribution of amino acids, bile acids and SCFA in fecal samples from 4 treatments. (B-D) Concentrations of major amino acids, including glutamate, phenylalanine, and proline. (E-G) Concentrations of major bile acids, including DCA, LCA, and MCA. (H-J) Concentrations of major SCFA, including acetic acid (AA), propionic acid (PA), and butyric acid (BA).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4B95-1347-0CF7-4658-95C93440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2112" y="304800"/>
            <a:ext cx="563880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E1BE4-72A8-B96A-0629-DC41A9E8EB36}"/>
              </a:ext>
            </a:extLst>
          </p:cNvPr>
          <p:cNvSpPr txBox="1"/>
          <p:nvPr/>
        </p:nvSpPr>
        <p:spPr>
          <a:xfrm>
            <a:off x="379412" y="60960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16S sequencing depth (total number of hits per sample).</a:t>
            </a:r>
          </a:p>
        </p:txBody>
      </p:sp>
    </p:spTree>
    <p:extLst>
      <p:ext uri="{BB962C8B-B14F-4D97-AF65-F5344CB8AC3E}">
        <p14:creationId xmlns:p14="http://schemas.microsoft.com/office/powerpoint/2010/main" val="1700941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22176-9146-4FD7-A4E4-6937B35DE1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133600"/>
            <a:ext cx="106680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62F24-DABB-4FE4-5B4F-1FBF2DA3E824}"/>
              </a:ext>
            </a:extLst>
          </p:cNvPr>
          <p:cNvSpPr txBox="1"/>
          <p:nvPr/>
        </p:nvSpPr>
        <p:spPr>
          <a:xfrm>
            <a:off x="608012" y="4953000"/>
            <a:ext cx="11277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Differences in fecal metabolite profile between WT and Nrf2-null (KO) mice. The concentrations of amino acids, bile acids, and SCFA were quantified in the fecal samples from untreated WT and KO mice (143). (A-C) Concentrations of glutamate, phenylalanine, and proline. (D-F) Concentrations of major bile acids. (G-I) Concentrations of major SCFA.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0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BD988-861B-45BF-9325-8B92821AF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742" y="679407"/>
            <a:ext cx="3453309" cy="414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3F1BF-7F97-EB63-E9AE-32579F067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698" y="688483"/>
            <a:ext cx="3509312" cy="421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AB178-104F-80AA-BE69-5E6F0886F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0091" y="686690"/>
            <a:ext cx="3510806" cy="4212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8D8A-1EA9-4558-9CAA-8CB04D2E6620}"/>
              </a:ext>
            </a:extLst>
          </p:cNvPr>
          <p:cNvSpPr txBox="1"/>
          <p:nvPr/>
        </p:nvSpPr>
        <p:spPr>
          <a:xfrm>
            <a:off x="449743" y="5504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F1E69-2841-41E1-97A0-2D57DF597A9D}"/>
              </a:ext>
            </a:extLst>
          </p:cNvPr>
          <p:cNvSpPr txBox="1"/>
          <p:nvPr/>
        </p:nvSpPr>
        <p:spPr>
          <a:xfrm>
            <a:off x="3990131" y="55132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92C5-B2D7-214F-5044-3DEA72ED3114}"/>
              </a:ext>
            </a:extLst>
          </p:cNvPr>
          <p:cNvSpPr txBox="1"/>
          <p:nvPr/>
        </p:nvSpPr>
        <p:spPr>
          <a:xfrm>
            <a:off x="303212" y="6019800"/>
            <a:ext cx="990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Biplots of amino acids (A) and SCFA (B) by diet, and bile acids (C) by genotype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DA24B-1B06-9E4C-6D71-105E91C61795}"/>
              </a:ext>
            </a:extLst>
          </p:cNvPr>
          <p:cNvSpPr txBox="1"/>
          <p:nvPr/>
        </p:nvSpPr>
        <p:spPr>
          <a:xfrm>
            <a:off x="7650091" y="5701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19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8E92C5-B2D7-214F-5044-3DEA72ED3114}"/>
              </a:ext>
            </a:extLst>
          </p:cNvPr>
          <p:cNvSpPr txBox="1"/>
          <p:nvPr/>
        </p:nvSpPr>
        <p:spPr>
          <a:xfrm>
            <a:off x="303212" y="6019800"/>
            <a:ext cx="9905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13: Biplots of bacterial metabolites based on the results of PCA  on combined data with concentrations of amino acids, SCFA and bile acids by diet (A) and genotype (B)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6ACA-783F-928B-47A1-B21AFC00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762000"/>
            <a:ext cx="5486400" cy="4702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D5674-59CA-9014-BDE7-FB2A1DAE8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2" y="761998"/>
            <a:ext cx="5486398" cy="4702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94EC5-704C-A8DE-1C8D-1303575FE7D4}"/>
              </a:ext>
            </a:extLst>
          </p:cNvPr>
          <p:cNvSpPr txBox="1"/>
          <p:nvPr/>
        </p:nvSpPr>
        <p:spPr>
          <a:xfrm>
            <a:off x="440577" y="7619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B8580-0FE6-5F8C-AE37-3601569C70FE}"/>
              </a:ext>
            </a:extLst>
          </p:cNvPr>
          <p:cNvSpPr txBox="1"/>
          <p:nvPr/>
        </p:nvSpPr>
        <p:spPr>
          <a:xfrm>
            <a:off x="6091964" y="685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8993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15E52-E7C4-4CA3-A376-CE87575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05995"/>
              </p:ext>
            </p:extLst>
          </p:nvPr>
        </p:nvGraphicFramePr>
        <p:xfrm>
          <a:off x="1827212" y="2963988"/>
          <a:ext cx="7848600" cy="13952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60433">
                  <a:extLst>
                    <a:ext uri="{9D8B030D-6E8A-4147-A177-3AD203B41FA5}">
                      <a16:colId xmlns:a16="http://schemas.microsoft.com/office/drawing/2014/main" val="578511539"/>
                    </a:ext>
                  </a:extLst>
                </a:gridCol>
                <a:gridCol w="3688167">
                  <a:extLst>
                    <a:ext uri="{9D8B030D-6E8A-4147-A177-3AD203B41FA5}">
                      <a16:colId xmlns:a16="http://schemas.microsoft.com/office/drawing/2014/main" val="3125829986"/>
                    </a:ext>
                  </a:extLst>
                </a:gridCol>
              </a:tblGrid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 Primer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Primer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0013840"/>
                  </a:ext>
                </a:extLst>
              </a:tr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515F (Parada)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806R (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Apprill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793937"/>
                  </a:ext>
                </a:extLst>
              </a:tr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GTGYCAGCMGCCGCGGTAA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GGACTACNVGGGTWTCTAAT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284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A90519-C5CC-578A-0EDF-004AD658499F}"/>
              </a:ext>
            </a:extLst>
          </p:cNvPr>
          <p:cNvSpPr txBox="1"/>
          <p:nvPr/>
        </p:nvSpPr>
        <p:spPr>
          <a:xfrm>
            <a:off x="912812" y="50292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Supplemental Table 1: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V4 primer sequence used for 16s RNA sequencing library preparation</a:t>
            </a:r>
            <a:endParaRPr lang="en-US" sz="14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1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17823-E62F-4C86-B5F1-48F7E0D5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13721"/>
              </p:ext>
            </p:extLst>
          </p:nvPr>
        </p:nvGraphicFramePr>
        <p:xfrm>
          <a:off x="531813" y="2388870"/>
          <a:ext cx="10286998" cy="27203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4697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2430542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2269255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956252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  <a:gridCol w="1956252">
                  <a:extLst>
                    <a:ext uri="{9D8B030D-6E8A-4147-A177-3AD203B41FA5}">
                      <a16:colId xmlns:a16="http://schemas.microsoft.com/office/drawing/2014/main" val="16195175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Kingdom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1: 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 Mice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2: 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 Mice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3: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 and Nrf2 KO</a:t>
                      </a: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</a:t>
                      </a: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10,197 (94.78%)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7,994 (98.34%)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7,558 (96.07%)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22,251 (95.73%)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Eukaryota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472 (4.39%)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 (1.43%)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 (2.95%)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812 (3.49%)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(0.04%)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(0%)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(0.03%)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(0.03%)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 (0.80%)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(0.23%)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(0.95%)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 (0.75%)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744939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4C3088-905E-E47B-48CD-991B7C32BFB1}"/>
              </a:ext>
            </a:extLst>
          </p:cNvPr>
          <p:cNvSpPr txBox="1"/>
          <p:nvPr/>
        </p:nvSpPr>
        <p:spPr>
          <a:xfrm>
            <a:off x="836612" y="5410200"/>
            <a:ext cx="861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OTU mapping to Kingdoms. Number of OTUs found in each experiment (% total).</a:t>
            </a:r>
          </a:p>
        </p:txBody>
      </p:sp>
    </p:spTree>
    <p:extLst>
      <p:ext uri="{BB962C8B-B14F-4D97-AF65-F5344CB8AC3E}">
        <p14:creationId xmlns:p14="http://schemas.microsoft.com/office/powerpoint/2010/main" val="316387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943F2-9F91-9D9A-720D-0FFB21474B2E}"/>
              </a:ext>
            </a:extLst>
          </p:cNvPr>
          <p:cNvSpPr txBox="1"/>
          <p:nvPr/>
        </p:nvSpPr>
        <p:spPr>
          <a:xfrm>
            <a:off x="684212" y="5249917"/>
            <a:ext cx="960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multinomial regression predictions of treatment groups by microbial metabolite PCA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E396C-E6D5-7347-0A2F-E9D12B7FD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5531"/>
              </p:ext>
            </p:extLst>
          </p:nvPr>
        </p:nvGraphicFramePr>
        <p:xfrm>
          <a:off x="989012" y="1066800"/>
          <a:ext cx="10058400" cy="239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42665715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4393058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337335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96585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23733854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diet and DSS challenge (PC1+PC2+PC3+PC4+PC5)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diet and DSS challenge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349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DSS+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DSS+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DSS+PEITC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Cranberry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1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33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DSS +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96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PEITC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47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Cranberry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368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8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EAA40-0D12-DCFA-2B29-22B712844C0F}"/>
              </a:ext>
            </a:extLst>
          </p:cNvPr>
          <p:cNvSpPr txBox="1"/>
          <p:nvPr/>
        </p:nvSpPr>
        <p:spPr>
          <a:xfrm>
            <a:off x="684212" y="5257800"/>
            <a:ext cx="9296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multinomial regression predictions of genotype by microbial metabolite PCA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44D4D3-07CB-A2A6-7466-EA296FFC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329987"/>
              </p:ext>
            </p:extLst>
          </p:nvPr>
        </p:nvGraphicFramePr>
        <p:xfrm>
          <a:off x="1598612" y="2895600"/>
          <a:ext cx="7696200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1618">
                  <a:extLst>
                    <a:ext uri="{9D8B030D-6E8A-4147-A177-3AD203B41FA5}">
                      <a16:colId xmlns:a16="http://schemas.microsoft.com/office/drawing/2014/main" val="4266571526"/>
                    </a:ext>
                  </a:extLst>
                </a:gridCol>
                <a:gridCol w="2352400">
                  <a:extLst>
                    <a:ext uri="{9D8B030D-6E8A-4147-A177-3AD203B41FA5}">
                      <a16:colId xmlns:a16="http://schemas.microsoft.com/office/drawing/2014/main" val="3106676573"/>
                    </a:ext>
                  </a:extLst>
                </a:gridCol>
                <a:gridCol w="2332182">
                  <a:extLst>
                    <a:ext uri="{9D8B030D-6E8A-4147-A177-3AD203B41FA5}">
                      <a16:colId xmlns:a16="http://schemas.microsoft.com/office/drawing/2014/main" val="324393058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genotype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(PC1+PC2+PC3+PC4+PC5)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34944"/>
                  </a:ext>
                </a:extLst>
              </a:tr>
              <a:tr h="238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1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8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33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53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4B95-1347-0CF7-4658-95C93440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2112" y="304800"/>
            <a:ext cx="563880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E1BE4-72A8-B96A-0629-DC41A9E8EB36}"/>
              </a:ext>
            </a:extLst>
          </p:cNvPr>
          <p:cNvSpPr txBox="1"/>
          <p:nvPr/>
        </p:nvSpPr>
        <p:spPr>
          <a:xfrm>
            <a:off x="379412" y="60960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16S sequencing depth (total number of hits per sample).</a:t>
            </a:r>
          </a:p>
        </p:txBody>
      </p:sp>
    </p:spTree>
    <p:extLst>
      <p:ext uri="{BB962C8B-B14F-4D97-AF65-F5344CB8AC3E}">
        <p14:creationId xmlns:p14="http://schemas.microsoft.com/office/powerpoint/2010/main" val="415362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13" y="661723"/>
            <a:ext cx="6704012" cy="5586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212" y="661723"/>
            <a:ext cx="6704013" cy="558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C2A98-6E5D-9B99-A313-C02FC980118D}"/>
              </a:ext>
            </a:extLst>
          </p:cNvPr>
          <p:cNvSpPr txBox="1"/>
          <p:nvPr/>
        </p:nvSpPr>
        <p:spPr>
          <a:xfrm>
            <a:off x="227012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8844-34DA-42AF-6267-20EB48EA0C73}"/>
              </a:ext>
            </a:extLst>
          </p:cNvPr>
          <p:cNvSpPr txBox="1"/>
          <p:nvPr/>
        </p:nvSpPr>
        <p:spPr>
          <a:xfrm>
            <a:off x="5332411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CD3B5-C50E-41B5-980F-BB0DF3F60AB6}"/>
              </a:ext>
            </a:extLst>
          </p:cNvPr>
          <p:cNvSpPr txBox="1"/>
          <p:nvPr/>
        </p:nvSpPr>
        <p:spPr>
          <a:xfrm>
            <a:off x="1903411" y="6314423"/>
            <a:ext cx="838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Alpha diversity measured by Shannon index. (A) Averages of Shannon indices calculated on raw OTU numbers and (B) on </a:t>
            </a:r>
            <a:r>
              <a:rPr lang="en-US" sz="14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OTU numbers (OTU+1</a:t>
            </a: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8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13" y="661723"/>
            <a:ext cx="6704012" cy="5586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212" y="661723"/>
            <a:ext cx="6704013" cy="558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C2A98-6E5D-9B99-A313-C02FC980118D}"/>
              </a:ext>
            </a:extLst>
          </p:cNvPr>
          <p:cNvSpPr txBox="1"/>
          <p:nvPr/>
        </p:nvSpPr>
        <p:spPr>
          <a:xfrm>
            <a:off x="227012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8844-34DA-42AF-6267-20EB48EA0C73}"/>
              </a:ext>
            </a:extLst>
          </p:cNvPr>
          <p:cNvSpPr txBox="1"/>
          <p:nvPr/>
        </p:nvSpPr>
        <p:spPr>
          <a:xfrm>
            <a:off x="5332411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CD3B5-C50E-41B5-980F-BB0DF3F60AB6}"/>
              </a:ext>
            </a:extLst>
          </p:cNvPr>
          <p:cNvSpPr txBox="1"/>
          <p:nvPr/>
        </p:nvSpPr>
        <p:spPr>
          <a:xfrm>
            <a:off x="1903411" y="6314423"/>
            <a:ext cx="838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Alpha diversity measured by Shannon index. (A) Averages of Shannon indices calculated on raw OTU numbers and (B) on </a:t>
            </a:r>
            <a:r>
              <a:rPr lang="en-US" sz="14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OTU numbers (OTU+1</a:t>
            </a: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9B53C-1662-B872-BD8A-8B587E99E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2" y="17526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4D4C6-0042-0DCD-568B-81F9C047A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012" y="1752600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9DA0-0664-D0C1-806E-1E44825DD5C2}"/>
              </a:ext>
            </a:extLst>
          </p:cNvPr>
          <p:cNvSpPr txBox="1"/>
          <p:nvPr/>
        </p:nvSpPr>
        <p:spPr>
          <a:xfrm>
            <a:off x="931282" y="1447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A49C-BBFC-2625-2B83-A045A7EF5CBD}"/>
              </a:ext>
            </a:extLst>
          </p:cNvPr>
          <p:cNvSpPr txBox="1"/>
          <p:nvPr/>
        </p:nvSpPr>
        <p:spPr>
          <a:xfrm>
            <a:off x="5865812" y="144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8A5C-8641-B377-15BC-244281317717}"/>
              </a:ext>
            </a:extLst>
          </p:cNvPr>
          <p:cNvSpPr txBox="1"/>
          <p:nvPr/>
        </p:nvSpPr>
        <p:spPr>
          <a:xfrm>
            <a:off x="303212" y="5715000"/>
            <a:ext cx="98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Shannon index vs. sequencing depth. </a:t>
            </a:r>
          </a:p>
        </p:txBody>
      </p:sp>
    </p:spTree>
    <p:extLst>
      <p:ext uri="{BB962C8B-B14F-4D97-AF65-F5344CB8AC3E}">
        <p14:creationId xmlns:p14="http://schemas.microsoft.com/office/powerpoint/2010/main" val="183677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9B53C-1662-B872-BD8A-8B587E99E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2" y="17526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4D4C6-0042-0DCD-568B-81F9C047A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012" y="1752600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9DA0-0664-D0C1-806E-1E44825DD5C2}"/>
              </a:ext>
            </a:extLst>
          </p:cNvPr>
          <p:cNvSpPr txBox="1"/>
          <p:nvPr/>
        </p:nvSpPr>
        <p:spPr>
          <a:xfrm>
            <a:off x="931282" y="1447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A49C-BBFC-2625-2B83-A045A7EF5CBD}"/>
              </a:ext>
            </a:extLst>
          </p:cNvPr>
          <p:cNvSpPr txBox="1"/>
          <p:nvPr/>
        </p:nvSpPr>
        <p:spPr>
          <a:xfrm>
            <a:off x="5865812" y="144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8A5C-8641-B377-15BC-244281317717}"/>
              </a:ext>
            </a:extLst>
          </p:cNvPr>
          <p:cNvSpPr txBox="1"/>
          <p:nvPr/>
        </p:nvSpPr>
        <p:spPr>
          <a:xfrm>
            <a:off x="303212" y="5715000"/>
            <a:ext cx="98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Shannon index vs. sequencing depth. </a:t>
            </a:r>
          </a:p>
        </p:txBody>
      </p:sp>
    </p:spTree>
    <p:extLst>
      <p:ext uri="{BB962C8B-B14F-4D97-AF65-F5344CB8AC3E}">
        <p14:creationId xmlns:p14="http://schemas.microsoft.com/office/powerpoint/2010/main" val="259234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A9B40-EA15-17D6-01D9-01643ECBB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613" y="293915"/>
            <a:ext cx="5143500" cy="5878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533C7-BF77-6992-70AB-D689B84B1E96}"/>
              </a:ext>
            </a:extLst>
          </p:cNvPr>
          <p:cNvSpPr txBox="1"/>
          <p:nvPr/>
        </p:nvSpPr>
        <p:spPr>
          <a:xfrm>
            <a:off x="455612" y="6267835"/>
            <a:ext cx="739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A9B40-EA15-17D6-01D9-01643ECBB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613" y="293915"/>
            <a:ext cx="5143500" cy="5878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533C7-BF77-6992-70AB-D689B84B1E96}"/>
              </a:ext>
            </a:extLst>
          </p:cNvPr>
          <p:cNvSpPr txBox="1"/>
          <p:nvPr/>
        </p:nvSpPr>
        <p:spPr>
          <a:xfrm>
            <a:off x="455612" y="6267835"/>
            <a:ext cx="739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7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08389A1B08544AB226D9F310D89449" ma:contentTypeVersion="13" ma:contentTypeDescription="Create a new document." ma:contentTypeScope="" ma:versionID="900d4c767a57d01a3083604c49195bc9">
  <xsd:schema xmlns:xsd="http://www.w3.org/2001/XMLSchema" xmlns:xs="http://www.w3.org/2001/XMLSchema" xmlns:p="http://schemas.microsoft.com/office/2006/metadata/properties" xmlns:ns3="1afc89a2-435a-45ed-a54c-908d30ead933" xmlns:ns4="b3d7475e-7b4e-415a-8936-129c8721ef12" targetNamespace="http://schemas.microsoft.com/office/2006/metadata/properties" ma:root="true" ma:fieldsID="b27dcb7c8290ba4c266cdae6e2e3d425" ns3:_="" ns4:_="">
    <xsd:import namespace="1afc89a2-435a-45ed-a54c-908d30ead933"/>
    <xsd:import namespace="b3d7475e-7b4e-415a-8936-129c8721ef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c89a2-435a-45ed-a54c-908d30ead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7475e-7b4e-415a-8936-129c8721ef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FAE901-48B4-4DC0-8B89-14EE9B61F3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afc89a2-435a-45ed-a54c-908d30ead933"/>
    <ds:schemaRef ds:uri="http://schemas.openxmlformats.org/package/2006/metadata/core-properties"/>
    <ds:schemaRef ds:uri="b3d7475e-7b4e-415a-8936-129c8721ef1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4F568A-09B5-4421-B6F9-F8AF4B08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795B96-5A0C-4800-A45B-976E9E2C6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c89a2-435a-45ed-a54c-908d30ead933"/>
    <ds:schemaRef ds:uri="b3d7475e-7b4e-415a-8936-129c8721ef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70709</TotalTime>
  <Words>1200</Words>
  <Application>Microsoft Office PowerPoint</Application>
  <PresentationFormat>Custom</PresentationFormat>
  <Paragraphs>173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ry147</dc:creator>
  <cp:lastModifiedBy>Sargsyan, Davit [JRDUS]</cp:lastModifiedBy>
  <cp:revision>229</cp:revision>
  <dcterms:created xsi:type="dcterms:W3CDTF">2019-12-12T22:11:55Z</dcterms:created>
  <dcterms:modified xsi:type="dcterms:W3CDTF">2024-12-25T18:43:08Z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0x010100E708389A1B08544AB226D9F310D89449</vt:lpwstr>
  </property>
</Properties>
</file>